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37BF-FA7F-4B5B-90E7-F0403E6287B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BBE1-A3ED-4C72-8732-5F5C2EC32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98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37BF-FA7F-4B5B-90E7-F0403E6287B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BBE1-A3ED-4C72-8732-5F5C2EC32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65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37BF-FA7F-4B5B-90E7-F0403E6287B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BBE1-A3ED-4C72-8732-5F5C2EC32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355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37BF-FA7F-4B5B-90E7-F0403E6287B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BBE1-A3ED-4C72-8732-5F5C2EC32A6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5441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37BF-FA7F-4B5B-90E7-F0403E6287B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BBE1-A3ED-4C72-8732-5F5C2EC32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945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37BF-FA7F-4B5B-90E7-F0403E6287B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BBE1-A3ED-4C72-8732-5F5C2EC32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166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37BF-FA7F-4B5B-90E7-F0403E6287B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BBE1-A3ED-4C72-8732-5F5C2EC32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44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37BF-FA7F-4B5B-90E7-F0403E6287B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BBE1-A3ED-4C72-8732-5F5C2EC32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015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37BF-FA7F-4B5B-90E7-F0403E6287B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BBE1-A3ED-4C72-8732-5F5C2EC32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64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37BF-FA7F-4B5B-90E7-F0403E6287B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BBE1-A3ED-4C72-8732-5F5C2EC32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77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37BF-FA7F-4B5B-90E7-F0403E6287B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BBE1-A3ED-4C72-8732-5F5C2EC32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11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37BF-FA7F-4B5B-90E7-F0403E6287B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BBE1-A3ED-4C72-8732-5F5C2EC32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0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37BF-FA7F-4B5B-90E7-F0403E6287B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BBE1-A3ED-4C72-8732-5F5C2EC32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12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37BF-FA7F-4B5B-90E7-F0403E6287B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BBE1-A3ED-4C72-8732-5F5C2EC32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9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37BF-FA7F-4B5B-90E7-F0403E6287B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BBE1-A3ED-4C72-8732-5F5C2EC32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59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37BF-FA7F-4B5B-90E7-F0403E6287B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BBE1-A3ED-4C72-8732-5F5C2EC32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0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37BF-FA7F-4B5B-90E7-F0403E6287B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BBE1-A3ED-4C72-8732-5F5C2EC32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14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20F37BF-FA7F-4B5B-90E7-F0403E6287B3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A91BBE1-A3ED-4C72-8732-5F5C2EC32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64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123806"/>
            <a:ext cx="8689976" cy="103929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«Средняя общеобразовательная школа №254»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 ЗАТО Фокино (пос. Путятин)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0439" y="2251588"/>
            <a:ext cx="11031793" cy="4188542"/>
          </a:xfrm>
        </p:spPr>
        <p:txBody>
          <a:bodyPr>
            <a:norm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краеведческая экспедиция по родным местам: </a:t>
            </a:r>
            <a:endParaRPr lang="ru-RU" sz="2800" b="1" dirty="0" smtClean="0">
              <a:solidFill>
                <a:srgbClr val="01010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Моя малая Родина» </a:t>
            </a:r>
            <a:endParaRPr lang="ru-RU" sz="2800" b="1" dirty="0" smtClean="0">
              <a:solidFill>
                <a:srgbClr val="01010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летнем лагере 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дневным пребыванием </a:t>
            </a:r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Родными тропами</a:t>
            </a:r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</a:p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детей: 40 человек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508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«Мой дом родной»</a:t>
            </a:r>
            <a:r>
              <a:rPr lang="ru-RU" b="1" dirty="0">
                <a:latin typeface="var( --e-global-typography-primary-font-family )"/>
              </a:rPr>
              <a:t/>
            </a:r>
            <a:br>
              <a:rPr lang="ru-RU" b="1" dirty="0">
                <a:latin typeface="var( --e-global-typography-primary-font-family )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44929" y="1887794"/>
            <a:ext cx="4807974" cy="426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 «Моя  малая Родина» в пришкольном лагере по тропе «Мой дом родной» 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прошёл экскурс в историю нашего острова и его улиц.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4" r="22448"/>
          <a:stretch/>
        </p:blipFill>
        <p:spPr>
          <a:xfrm>
            <a:off x="913775" y="1596145"/>
            <a:ext cx="5703335" cy="498043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135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18292" r="9819"/>
          <a:stretch/>
        </p:blipFill>
        <p:spPr>
          <a:xfrm>
            <a:off x="5810865" y="88488"/>
            <a:ext cx="6194321" cy="4465730"/>
          </a:xfr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7" r="9140"/>
          <a:stretch/>
        </p:blipFill>
        <p:spPr>
          <a:xfrm>
            <a:off x="-1" y="3206935"/>
            <a:ext cx="6381135" cy="37493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6812" y="88489"/>
            <a:ext cx="5624053" cy="3118445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по улицам нашего острова.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об истории названия улиц «Арсеньева», «Лазо»,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Сибирцева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«Камчатская», «Озёрная».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и показ где находилась начальная и средняя школа, поликлиника, столовая, кондитерский цех,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мехцех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судоремонт времён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ссср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" t="24086" r="20430" b="7096"/>
          <a:stretch/>
        </p:blipFill>
        <p:spPr>
          <a:xfrm>
            <a:off x="6685935" y="3762129"/>
            <a:ext cx="4871145" cy="319419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4677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09276" y="383458"/>
            <a:ext cx="6458259" cy="26842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по местам, где находилась угольная шахта, конный завод, кирпичный и фарфоровый заводы.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показано здание оставшееся от кирпичного завода 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старцеве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показаны фото времён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старцева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8" t="24373"/>
          <a:stretch/>
        </p:blipFill>
        <p:spPr>
          <a:xfrm>
            <a:off x="77735" y="0"/>
            <a:ext cx="5331541" cy="35331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" t="31971" r="3333" b="10967"/>
          <a:stretch/>
        </p:blipFill>
        <p:spPr>
          <a:xfrm>
            <a:off x="3687096" y="2944762"/>
            <a:ext cx="8416413" cy="391323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1" t="9884" r="31903"/>
          <a:stretch/>
        </p:blipFill>
        <p:spPr>
          <a:xfrm>
            <a:off x="235974" y="3513822"/>
            <a:ext cx="3333135" cy="334417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3659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842921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«Мои земляки»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4129" y="1769806"/>
            <a:ext cx="10707330" cy="670093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к памятнику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Старцева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рассказ о нём.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3298" r="14257" b="20692"/>
          <a:stretch/>
        </p:blipFill>
        <p:spPr>
          <a:xfrm>
            <a:off x="1741425" y="2203925"/>
            <a:ext cx="8493956" cy="445551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18030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3291" y="904567"/>
            <a:ext cx="6449962" cy="200713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 А. п.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о герое советского союза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6" b="4947"/>
          <a:stretch/>
        </p:blipFill>
        <p:spPr>
          <a:xfrm rot="16200000">
            <a:off x="5841355" y="1090389"/>
            <a:ext cx="6887497" cy="48837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9" t="24055" b="9737"/>
          <a:stretch/>
        </p:blipFill>
        <p:spPr>
          <a:xfrm>
            <a:off x="393290" y="3116449"/>
            <a:ext cx="6449962" cy="357095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72595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828564"/>
            <a:ext cx="10351752" cy="71510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III тропа «Мы - будущее малой Родины»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25729" y="1946644"/>
            <a:ext cx="6233652" cy="136818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фильма о Приморском крае «Утро России» и документального фильма (1974 г.) «Остров Путятин».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36416" b="6953"/>
          <a:stretch/>
        </p:blipFill>
        <p:spPr>
          <a:xfrm>
            <a:off x="5161934" y="3789628"/>
            <a:ext cx="7030066" cy="30683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7" r="25592" b="-1"/>
          <a:stretch/>
        </p:blipFill>
        <p:spPr>
          <a:xfrm>
            <a:off x="0" y="1543666"/>
            <a:ext cx="5702710" cy="446245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2995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30709" y="943897"/>
            <a:ext cx="4748981" cy="140736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на асфальте «остров глазами детей.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" t="22509" r="382" b="26739"/>
          <a:stretch/>
        </p:blipFill>
        <p:spPr>
          <a:xfrm>
            <a:off x="6941575" y="108155"/>
            <a:ext cx="5143500" cy="34806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t="21361" r="13978" b="21004"/>
          <a:stretch/>
        </p:blipFill>
        <p:spPr>
          <a:xfrm>
            <a:off x="0" y="2556388"/>
            <a:ext cx="7010401" cy="39525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t="4444" r="-2258" b="-4444"/>
          <a:stretch/>
        </p:blipFill>
        <p:spPr>
          <a:xfrm rot="16200000">
            <a:off x="6499125" y="3460955"/>
            <a:ext cx="3539612" cy="265470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7" t="4445" r="22258"/>
          <a:stretch/>
        </p:blipFill>
        <p:spPr>
          <a:xfrm>
            <a:off x="9361310" y="3201432"/>
            <a:ext cx="2723765" cy="317375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7231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794" y="3076581"/>
            <a:ext cx="10364451" cy="159617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2799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260</TotalTime>
  <Words>151</Words>
  <Application>Microsoft Office PowerPoint</Application>
  <PresentationFormat>Широкоэкранный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Tw Cen MT</vt:lpstr>
      <vt:lpstr>var( --e-global-typography-primary-font-family )</vt:lpstr>
      <vt:lpstr>Капля</vt:lpstr>
      <vt:lpstr>Муниципальное бюджетное общеобразовательное учреждение «Средняя общеобразовательная школа №254» городского округа ЗАТО Фокино (пос. Путятин)</vt:lpstr>
      <vt:lpstr> I Тропа «Мой дом родной» </vt:lpstr>
      <vt:lpstr>Экскурсия по улицам нашего острова. Рассказ об истории названия улиц «Арсеньева», «Лазо», «Сибирцева», «Камчатская», «Озёрная». Рассказ и показ где находилась начальная и средняя школа, поликлиника, столовая, кондитерский цех, мехцех и судоремонт времён ссср.</vt:lpstr>
      <vt:lpstr>Презентация PowerPoint</vt:lpstr>
      <vt:lpstr> II Тропа «Мои земляки»</vt:lpstr>
      <vt:lpstr>Презентация PowerPoint</vt:lpstr>
      <vt:lpstr>III тропа «Мы - будущее малой Родины»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«Средняя общеобразовательная школа №254» городского округа ЗАТО Фокино (пос. Путятин)</dc:title>
  <dc:creator>Современная Школа</dc:creator>
  <cp:lastModifiedBy>Современная Школа</cp:lastModifiedBy>
  <cp:revision>13</cp:revision>
  <dcterms:created xsi:type="dcterms:W3CDTF">2023-06-19T20:03:42Z</dcterms:created>
  <dcterms:modified xsi:type="dcterms:W3CDTF">2023-06-25T19:35:46Z</dcterms:modified>
</cp:coreProperties>
</file>